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88" r:id="rId13"/>
    <p:sldId id="264" r:id="rId14"/>
    <p:sldId id="269" r:id="rId15"/>
    <p:sldId id="270" r:id="rId16"/>
    <p:sldId id="271" r:id="rId17"/>
    <p:sldId id="280" r:id="rId18"/>
    <p:sldId id="28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2"/>
    <p:restoredTop sz="94643"/>
  </p:normalViewPr>
  <p:slideViewPr>
    <p:cSldViewPr snapToGrid="0">
      <p:cViewPr>
        <p:scale>
          <a:sx n="95" d="100"/>
          <a:sy n="95" d="100"/>
        </p:scale>
        <p:origin x="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8T05:40:14.456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8T05:40:14.457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8T05:40:14.4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84.emf"/><Relationship Id="rId2" Type="http://schemas.openxmlformats.org/officeDocument/2006/relationships/image" Target="../media/image69.emf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8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../media/image124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31.svg"/><Relationship Id="rId3" Type="http://schemas.openxmlformats.org/officeDocument/2006/relationships/image" Target="../media/image126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29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28.png"/><Relationship Id="rId10" Type="http://schemas.openxmlformats.org/officeDocument/2006/relationships/image" Target="NULL"/><Relationship Id="rId4" Type="http://schemas.openxmlformats.org/officeDocument/2006/relationships/image" Target="../media/image127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7" Type="http://schemas.openxmlformats.org/officeDocument/2006/relationships/image" Target="../media/image160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7394517" y="-720226"/>
            <a:ext cx="3470564" cy="978915"/>
            <a:chOff x="2514600" y="1037464"/>
            <a:chExt cx="4142795" cy="1168526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936" y="1037464"/>
              <a:ext cx="541728" cy="171433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467" y="1037464"/>
              <a:ext cx="548585" cy="171433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615" y="1082040"/>
              <a:ext cx="665159" cy="150861"/>
            </a:xfrm>
            <a:prstGeom prst="rect">
              <a:avLst/>
            </a:prstGeom>
          </p:spPr>
        </p:pic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7980421" y="706392"/>
            <a:ext cx="2377440" cy="97754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581760" y="3467583"/>
              <a:ext cx="1699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/>
                <a:t>Object Detector</a:t>
              </a:r>
              <a:endParaRPr kumimoji="1" lang="ja-JP" altLang="en-US" b="1"/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5066187" y="3805923"/>
            <a:ext cx="3470564" cy="766025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825214" y="4685518"/>
            <a:ext cx="1366780" cy="1366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7449315" y="2131639"/>
            <a:ext cx="3470564" cy="766025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681507" y="2131639"/>
            <a:ext cx="3470564" cy="766025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681507" y="3272643"/>
            <a:ext cx="1661607" cy="17154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1000492" y="3767638"/>
            <a:ext cx="248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Bounding Box Prediction</a:t>
            </a:r>
            <a:endParaRPr kumimoji="1" lang="ja-JP" altLang="en-US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5930867" y="3102342"/>
            <a:ext cx="17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Re-identification</a:t>
            </a:r>
            <a:endParaRPr kumimoji="1" lang="ja-JP" altLang="en-US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4622596" y="3044699"/>
            <a:ext cx="4323100" cy="609136"/>
            <a:chOff x="4622596" y="3044699"/>
            <a:chExt cx="4323100" cy="609136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050914"/>
              <a:ext cx="1724625" cy="60292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044699"/>
              <a:ext cx="1724400" cy="60120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307CB63-BDE6-FD19-DEAE-267311391FFB}"/>
              </a:ext>
            </a:extLst>
          </p:cNvPr>
          <p:cNvGrpSpPr/>
          <p:nvPr/>
        </p:nvGrpSpPr>
        <p:grpSpPr>
          <a:xfrm>
            <a:off x="516788" y="396326"/>
            <a:ext cx="11158423" cy="6065347"/>
            <a:chOff x="516788" y="396326"/>
            <a:chExt cx="11158423" cy="6065347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E23B11FD-6217-6FB5-D06B-61C024E651A7}"/>
                </a:ext>
              </a:extLst>
            </p:cNvPr>
            <p:cNvGrpSpPr/>
            <p:nvPr/>
          </p:nvGrpSpPr>
          <p:grpSpPr>
            <a:xfrm>
              <a:off x="3088644" y="1835976"/>
              <a:ext cx="8356231" cy="3010187"/>
              <a:chOff x="2183487" y="1643605"/>
              <a:chExt cx="8356231" cy="3010187"/>
            </a:xfrm>
          </p:grpSpPr>
          <p:pic>
            <p:nvPicPr>
              <p:cNvPr id="21" name="図 20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9FBC490-3BA4-54DC-C0B6-34C4D019E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48E58E3D-24EB-97FD-DEC3-D9C43DF26370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2EC47A8A-4079-666D-E969-F6F774B5EDCC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フリーフォーム 23">
                <a:extLst>
                  <a:ext uri="{FF2B5EF4-FFF2-40B4-BE49-F238E27FC236}">
                    <a16:creationId xmlns:a16="http://schemas.microsoft.com/office/drawing/2014/main" id="{7B8EC9F9-1053-9ABA-FB07-67BC514C4264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C1ECC828-4A95-F75B-2929-DA8C5CF5AD3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20281206-AF01-F073-0C9C-CE77F2C33F66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D760C938-C6DE-18EC-0CE9-CD1853A274E3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DFDEB182-5C43-303A-20AD-9CBE491F275B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DBEBE366-48D8-0826-0789-9F9DAAB94AB4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47CBFAE0-80DA-4FA8-8414-150A3C50207C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DF839856-DFA9-3530-82D1-9F10FA70173F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33" name="グラフィックス 32" descr="ロボット ハンド 単色塗りつぶし">
                  <a:extLst>
                    <a:ext uri="{FF2B5EF4-FFF2-40B4-BE49-F238E27FC236}">
                      <a16:creationId xmlns:a16="http://schemas.microsoft.com/office/drawing/2014/main" id="{6C437D56-B551-DEDB-0650-62E1CC335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4" name="インク 33">
                      <a:extLst>
                        <a:ext uri="{FF2B5EF4-FFF2-40B4-BE49-F238E27FC236}">
                          <a16:creationId xmlns:a16="http://schemas.microsoft.com/office/drawing/2014/main" id="{703BEB7A-A5BA-B4EF-B94E-4D43CB1DB5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5" name="インク 34">
                      <a:extLst>
                        <a:ext uri="{FF2B5EF4-FFF2-40B4-BE49-F238E27FC236}">
                          <a16:creationId xmlns:a16="http://schemas.microsoft.com/office/drawing/2014/main" id="{E7E6E2E7-80FB-0B58-B719-9EBC3A234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36" name="インク 35">
                      <a:extLst>
                        <a:ext uri="{FF2B5EF4-FFF2-40B4-BE49-F238E27FC236}">
                          <a16:creationId xmlns:a16="http://schemas.microsoft.com/office/drawing/2014/main" id="{DFA3599C-DA5F-FE98-83CA-E7BAA7DC2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37" name="インク 36">
                      <a:extLst>
                        <a:ext uri="{FF2B5EF4-FFF2-40B4-BE49-F238E27FC236}">
                          <a16:creationId xmlns:a16="http://schemas.microsoft.com/office/drawing/2014/main" id="{BFE1426A-444D-50CD-4DB6-63BEE983F0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3168BC89-C559-0885-9B40-1A02058C5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1E9A48E-2164-0AF1-BBF0-1D20859876CB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  <a:endParaRPr kumimoji="1" lang="en-US" altLang="ja-JP" sz="2400" dirty="0"/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516EDF16-B1C5-DF6E-B2ED-1B4ADF738903}"/>
                </a:ext>
              </a:extLst>
            </p:cNvPr>
            <p:cNvGrpSpPr/>
            <p:nvPr/>
          </p:nvGrpSpPr>
          <p:grpSpPr>
            <a:xfrm>
              <a:off x="1870260" y="688914"/>
              <a:ext cx="4126577" cy="1350648"/>
              <a:chOff x="1018665" y="552514"/>
              <a:chExt cx="4126577" cy="1350648"/>
            </a:xfrm>
          </p:grpSpPr>
          <p:pic>
            <p:nvPicPr>
              <p:cNvPr id="19" name="グラフィックス 18" descr="ビデオ カメラ 単色塗りつぶし">
                <a:extLst>
                  <a:ext uri="{FF2B5EF4-FFF2-40B4-BE49-F238E27FC236}">
                    <a16:creationId xmlns:a16="http://schemas.microsoft.com/office/drawing/2014/main" id="{A2C46460-E492-A838-802F-E995BFD9B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9D09366-714B-821B-B199-7F89928C84DE}"/>
                  </a:ext>
                </a:extLst>
              </p:cNvPr>
              <p:cNvSpPr txBox="1"/>
              <p:nvPr/>
            </p:nvSpPr>
            <p:spPr>
              <a:xfrm>
                <a:off x="2543248" y="830540"/>
                <a:ext cx="2601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  <a:endParaRPr kumimoji="1" lang="en-US" altLang="ja-JP" sz="2400" dirty="0"/>
              </a:p>
            </p:txBody>
          </p:sp>
        </p:grp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9A452EBC-C39A-0BEB-A05F-CA7D2C9C0715}"/>
                </a:ext>
              </a:extLst>
            </p:cNvPr>
            <p:cNvGrpSpPr/>
            <p:nvPr/>
          </p:nvGrpSpPr>
          <p:grpSpPr>
            <a:xfrm>
              <a:off x="516788" y="3151048"/>
              <a:ext cx="1376626" cy="1239840"/>
              <a:chOff x="5774309" y="665534"/>
              <a:chExt cx="1376626" cy="1239840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230F3170-C407-C920-FA16-11ACFEA1C2CF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441B3F7-8CE1-7FD8-8272-71E830FACBD9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AC39A293-9D29-F71E-EED1-7E78D3E703BB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F9366AFD-A65B-2EA6-3F02-1227E578647D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5E134B6A-D2D4-835B-7363-443E7A79C6D4}"/>
                </a:ext>
              </a:extLst>
            </p:cNvPr>
            <p:cNvSpPr/>
            <p:nvPr/>
          </p:nvSpPr>
          <p:spPr>
            <a:xfrm>
              <a:off x="1424412" y="1407757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弧 6">
              <a:extLst>
                <a:ext uri="{FF2B5EF4-FFF2-40B4-BE49-F238E27FC236}">
                  <a16:creationId xmlns:a16="http://schemas.microsoft.com/office/drawing/2014/main" id="{D5E91454-1736-22D1-103C-EDC3F889EEC2}"/>
                </a:ext>
              </a:extLst>
            </p:cNvPr>
            <p:cNvSpPr/>
            <p:nvPr/>
          </p:nvSpPr>
          <p:spPr>
            <a:xfrm>
              <a:off x="1340646" y="2785540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EA88D3F2-5758-AA1B-326E-0EDA550137B6}"/>
                </a:ext>
              </a:extLst>
            </p:cNvPr>
            <p:cNvSpPr/>
            <p:nvPr/>
          </p:nvSpPr>
          <p:spPr>
            <a:xfrm>
              <a:off x="1379675" y="570255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67BBFE45-805E-E95E-6156-0D9AE3CA426E}"/>
                </a:ext>
              </a:extLst>
            </p:cNvPr>
            <p:cNvSpPr/>
            <p:nvPr/>
          </p:nvSpPr>
          <p:spPr>
            <a:xfrm>
              <a:off x="2188625" y="396326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DA32779-D211-5296-A067-5B2C95393A6B}"/>
                </a:ext>
              </a:extLst>
            </p:cNvPr>
            <p:cNvSpPr txBox="1"/>
            <p:nvPr/>
          </p:nvSpPr>
          <p:spPr>
            <a:xfrm>
              <a:off x="6575738" y="5781049"/>
              <a:ext cx="5099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  <a:endParaRPr kumimoji="1" lang="en-US" altLang="ja-JP" sz="24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6647AC-F68E-CC94-B623-7CFD01FCBC22}"/>
                </a:ext>
              </a:extLst>
            </p:cNvPr>
            <p:cNvSpPr txBox="1"/>
            <p:nvPr/>
          </p:nvSpPr>
          <p:spPr>
            <a:xfrm>
              <a:off x="3933385" y="4954923"/>
              <a:ext cx="2909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  <a:endParaRPr kumimoji="1" lang="en-US" altLang="ja-JP" sz="2400" dirty="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9857221C-4A42-B499-73B5-776C518D5AF3}"/>
                </a:ext>
              </a:extLst>
            </p:cNvPr>
            <p:cNvGrpSpPr/>
            <p:nvPr/>
          </p:nvGrpSpPr>
          <p:grpSpPr>
            <a:xfrm>
              <a:off x="2215130" y="4748287"/>
              <a:ext cx="1381366" cy="1688044"/>
              <a:chOff x="2428228" y="4636874"/>
              <a:chExt cx="1381366" cy="1688044"/>
            </a:xfrm>
          </p:grpSpPr>
          <p:pic>
            <p:nvPicPr>
              <p:cNvPr id="13" name="グラフィックス 12" descr="人工知能 単色塗りつぶし">
                <a:extLst>
                  <a:ext uri="{FF2B5EF4-FFF2-40B4-BE49-F238E27FC236}">
                    <a16:creationId xmlns:a16="http://schemas.microsoft.com/office/drawing/2014/main" id="{428416FC-0193-A271-E64B-45863C873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EA1CA92-3CA4-E84A-41E0-565778F97344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AI</a:t>
                </a:r>
                <a:endParaRPr kumimoji="1" lang="ja-JP" altLang="en-US" sz="24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24268</TotalTime>
  <Words>232</Words>
  <Application>Microsoft Macintosh PowerPoint</Application>
  <PresentationFormat>ワイド画面</PresentationFormat>
  <Paragraphs>91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6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26</cp:revision>
  <dcterms:created xsi:type="dcterms:W3CDTF">2024-12-24T03:20:35Z</dcterms:created>
  <dcterms:modified xsi:type="dcterms:W3CDTF">2025-02-01T08:19:04Z</dcterms:modified>
</cp:coreProperties>
</file>